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6858000" cy="9144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81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539698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1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4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24378" cy="603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0722" y="2133600"/>
            <a:ext cx="3024378" cy="6034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3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en-US"/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10" name="Title 43009"/>
          <p:cNvSpPr>
            <a:spLocks noGrp="1"/>
          </p:cNvSpPr>
          <p:nvPr>
            <p:ph type="title"/>
          </p:nvPr>
        </p:nvSpPr>
        <p:spPr>
          <a:xfrm>
            <a:off x="-387350" y="2916238"/>
            <a:ext cx="7605713" cy="1524000"/>
          </a:xfrm>
          <a:effectLst>
            <a:outerShdw dist="35921" dir="2699999" algn="ctr" rotWithShape="0">
              <a:schemeClr val="tx1"/>
            </a:outerShdw>
          </a:effectLst>
        </p:spPr>
        <p:txBody>
          <a:bodyPr anchor="ctr" anchorCtr="0"/>
          <a:p>
            <a:r>
              <a:rPr sz="960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Powers </a:t>
            </a:r>
            <a:r>
              <a:rPr sz="6000" baseline="50000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34" charset="0"/>
              </a:rPr>
              <a:t>of Ten</a:t>
            </a:r>
            <a:endParaRPr sz="6000" baseline="50000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3788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611188"/>
            <a:ext cx="6808787" cy="784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Rectangle 37890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Picture 3686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0012" y="538163"/>
            <a:ext cx="6872287" cy="792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Rectangle 36866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3584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0012" y="538163"/>
            <a:ext cx="6872287" cy="792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Rectangle 35842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348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538163"/>
            <a:ext cx="6872287" cy="792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Rectangle 34818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Picture 3379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58737" y="538163"/>
            <a:ext cx="6872287" cy="792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Rectangle 33794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3276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57150" y="539750"/>
            <a:ext cx="6870700" cy="792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Rectangle 32770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3174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0012" y="466725"/>
            <a:ext cx="6934200" cy="7993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Rectangle 31746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3072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9050" y="539750"/>
            <a:ext cx="6870700" cy="792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Rectangle 30722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Picture 2969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539750"/>
            <a:ext cx="6870700" cy="792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29698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867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539750"/>
            <a:ext cx="6870700" cy="792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28674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Rectangle 2051"/>
          <p:cNvSpPr/>
          <p:nvPr/>
        </p:nvSpPr>
        <p:spPr>
          <a:xfrm>
            <a:off x="3336925" y="2247900"/>
            <a:ext cx="18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pPr algn="ctr"/>
          </a:p>
          <a:p>
            <a:pPr algn="ctr" eaLnBrk="0" hangingPunct="0"/>
          </a:p>
        </p:txBody>
      </p:sp>
      <p:pic>
        <p:nvPicPr>
          <p:cNvPr id="2054" name="Picture 2053"/>
          <p:cNvPicPr>
            <a:picLocks noChangeAspect="1"/>
          </p:cNvPicPr>
          <p:nvPr/>
        </p:nvPicPr>
        <p:blipFill>
          <a:blip r:embed="rId1"/>
          <a:srcRect l="9" t="4927" r="-9" b="-670"/>
          <a:stretch>
            <a:fillRect/>
          </a:stretch>
        </p:blipFill>
        <p:spPr>
          <a:xfrm>
            <a:off x="-26670" y="927417"/>
            <a:ext cx="6824345" cy="7532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Rectangle 2054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764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539750"/>
            <a:ext cx="6870700" cy="792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Rectangle 27650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662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0012" y="468313"/>
            <a:ext cx="6932612" cy="7991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Rectangle 26626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56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0012" y="538163"/>
            <a:ext cx="6872287" cy="792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25602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457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0012" y="539750"/>
            <a:ext cx="6870700" cy="792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Rectangle 24578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355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0012" y="539750"/>
            <a:ext cx="6870700" cy="792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Rectangle 23554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252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0012" y="538163"/>
            <a:ext cx="6872287" cy="792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Rectangle 22530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150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0012" y="539750"/>
            <a:ext cx="6870700" cy="792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21506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048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0012" y="539750"/>
            <a:ext cx="6870700" cy="792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20482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1945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0012" y="539750"/>
            <a:ext cx="6870700" cy="792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19458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1843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0012" y="539750"/>
            <a:ext cx="6870700" cy="792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18434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6" name="Picture 307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539750"/>
            <a:ext cx="6873875" cy="792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Rectangle 3076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1740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611188"/>
            <a:ext cx="6808787" cy="784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17410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1638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611188"/>
            <a:ext cx="6808787" cy="784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16386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1536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611188"/>
            <a:ext cx="6808787" cy="784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15362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433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0012" y="538163"/>
            <a:ext cx="6872287" cy="792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14338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133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5" y="684213"/>
            <a:ext cx="6745288" cy="7775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13314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1228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0012" y="611188"/>
            <a:ext cx="6808787" cy="784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12290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1126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611188"/>
            <a:ext cx="6808787" cy="784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11266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1024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9050" y="611188"/>
            <a:ext cx="6808788" cy="784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Rectangle 10242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92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611188"/>
            <a:ext cx="6808787" cy="784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9218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819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682625"/>
            <a:ext cx="6746875" cy="7777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8194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09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875" y="601663"/>
            <a:ext cx="6818313" cy="785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4098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716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611188"/>
            <a:ext cx="6808787" cy="784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Rectangle 7170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6145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  <p:pic>
        <p:nvPicPr>
          <p:cNvPr id="6147" name="Picture 614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0012" y="611188"/>
            <a:ext cx="6840537" cy="7885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Rectangle 6147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512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611188"/>
            <a:ext cx="6808787" cy="784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Rectangle 5122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4198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539750"/>
            <a:ext cx="6870700" cy="792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Rectangle 41986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4096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538163"/>
            <a:ext cx="6872287" cy="792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Rectangle 40962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3993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26987" y="611188"/>
            <a:ext cx="6808787" cy="784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Rectangle 39938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389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00012" y="539750"/>
            <a:ext cx="6870700" cy="792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Rectangle 38914"/>
          <p:cNvSpPr/>
          <p:nvPr/>
        </p:nvSpPr>
        <p:spPr>
          <a:xfrm>
            <a:off x="2997200" y="8388350"/>
            <a:ext cx="792163" cy="43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On-screen Show</PresentationFormat>
  <Paragraphs>4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0" baseType="lpstr">
      <vt:lpstr>Arial</vt:lpstr>
      <vt:lpstr>SimSun</vt:lpstr>
      <vt:lpstr>Wingdings</vt:lpstr>
      <vt:lpstr>Verdana</vt:lpstr>
      <vt:lpstr>微软雅黑</vt:lpstr>
      <vt:lpstr>Monospace</vt:lpstr>
      <vt:lpstr>Arial Unicode MS</vt:lpstr>
      <vt:lpstr>Calibri</vt:lpstr>
      <vt:lpstr>Default Design</vt:lpstr>
      <vt:lpstr>Powers of Ten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Furness</dc:creator>
  <cp:lastModifiedBy>mathssite.com</cp:lastModifiedBy>
  <cp:revision>9</cp:revision>
  <dcterms:created xsi:type="dcterms:W3CDTF">2019-04-16T17:49:46Z</dcterms:created>
  <dcterms:modified xsi:type="dcterms:W3CDTF">2019-04-16T17:49:46Z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1033-11.1.0.8392</vt:lpwstr>
  </property>
</Properties>
</file>